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63863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96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20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03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FEDE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FEDE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FEDE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FEDE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FEDE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7743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63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53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7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61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353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918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324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53780" y="1604964"/>
            <a:ext cx="6831673" cy="1086237"/>
          </a:xfrm>
        </p:spPr>
        <p:txBody>
          <a:bodyPr>
            <a:noAutofit/>
          </a:bodyPr>
          <a:lstStyle/>
          <a:p>
            <a:r>
              <a:rPr lang="it-IT" sz="8000" b="1" dirty="0" err="1" smtClean="0"/>
              <a:t>S</a:t>
            </a:r>
            <a:r>
              <a:rPr lang="it-IT" sz="6600" dirty="0" err="1" smtClean="0"/>
              <a:t>afer</a:t>
            </a:r>
            <a:r>
              <a:rPr lang="it-IT" sz="6600" dirty="0" smtClean="0"/>
              <a:t> </a:t>
            </a:r>
            <a:r>
              <a:rPr lang="it-IT" sz="8000" b="1" dirty="0"/>
              <a:t>I</a:t>
            </a:r>
            <a:r>
              <a:rPr lang="it-IT" sz="6600" dirty="0" smtClean="0"/>
              <a:t>nternet </a:t>
            </a:r>
            <a:r>
              <a:rPr lang="it-IT" sz="8000" b="1" dirty="0" err="1"/>
              <a:t>D</a:t>
            </a:r>
            <a:r>
              <a:rPr lang="it-IT" sz="6600" dirty="0" err="1" smtClean="0"/>
              <a:t>ay</a:t>
            </a:r>
            <a:endParaRPr lang="it-IT" sz="6600" dirty="0" smtClean="0"/>
          </a:p>
          <a:p>
            <a:r>
              <a:rPr lang="it-IT" sz="2400" dirty="0" smtClean="0"/>
              <a:t>07 </a:t>
            </a:r>
            <a:r>
              <a:rPr lang="it-IT" sz="2400" dirty="0" smtClean="0"/>
              <a:t>febbraio </a:t>
            </a:r>
            <a:r>
              <a:rPr lang="it-IT" sz="2400" dirty="0" smtClean="0"/>
              <a:t>2023</a:t>
            </a:r>
          </a:p>
          <a:p>
            <a:r>
              <a:rPr lang="it-IT" sz="2400" dirty="0" smtClean="0"/>
              <a:t>Restituzione attività</a:t>
            </a:r>
            <a:endParaRPr lang="it-IT" sz="2400" dirty="0" smtClean="0"/>
          </a:p>
          <a:p>
            <a:endParaRPr lang="it-IT" sz="4000" dirty="0"/>
          </a:p>
          <a:p>
            <a:r>
              <a:rPr lang="it-IT" sz="2000" dirty="0" smtClean="0"/>
              <a:t>I.C</a:t>
            </a:r>
            <a:r>
              <a:rPr lang="it-IT" sz="2000" dirty="0" smtClean="0"/>
              <a:t>. della Margherita di Vizzolo </a:t>
            </a:r>
            <a:r>
              <a:rPr lang="it-IT" sz="2000" dirty="0" smtClean="0"/>
              <a:t>Predabissi</a:t>
            </a:r>
          </a:p>
          <a:p>
            <a:r>
              <a:rPr lang="it-IT" sz="2000" dirty="0" smtClean="0"/>
              <a:t>Secondaria Vizzolo Predabissi - Classe 3 A</a:t>
            </a:r>
          </a:p>
          <a:p>
            <a:r>
              <a:rPr lang="it-IT" sz="2000" dirty="0" smtClean="0"/>
              <a:t>Docenti: Urlando S. | D’Alterio S.</a:t>
            </a:r>
            <a:endParaRPr lang="it-IT" sz="2000" dirty="0" smtClean="0"/>
          </a:p>
          <a:p>
            <a:endParaRPr lang="it-IT" sz="6600" dirty="0"/>
          </a:p>
        </p:txBody>
      </p:sp>
    </p:spTree>
    <p:extLst>
      <p:ext uri="{BB962C8B-B14F-4D97-AF65-F5344CB8AC3E}">
        <p14:creationId xmlns:p14="http://schemas.microsoft.com/office/powerpoint/2010/main" val="6411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6246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Attività condotta: </a:t>
            </a:r>
            <a:br>
              <a:rPr lang="it-IT" sz="3600" dirty="0" smtClean="0"/>
            </a:br>
            <a:r>
              <a:rPr lang="it-IT" sz="3600" b="1" dirty="0" smtClean="0"/>
              <a:t>Attività n.7 – Aggiungi un personaggio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600" b="1" dirty="0" smtClean="0"/>
              <a:t>Scheda n.1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2756263"/>
            <a:ext cx="9601200" cy="1841863"/>
          </a:xfrm>
        </p:spPr>
        <p:txBody>
          <a:bodyPr/>
          <a:lstStyle/>
          <a:p>
            <a:r>
              <a:rPr lang="it-IT" sz="1600" dirty="0"/>
              <a:t>Quando ero più piccolo ho scelto di aprire un canale </a:t>
            </a:r>
            <a:r>
              <a:rPr lang="it-IT" sz="1600" dirty="0" err="1"/>
              <a:t>YouTube</a:t>
            </a:r>
            <a:r>
              <a:rPr lang="it-IT" sz="1600" dirty="0"/>
              <a:t> dove pubblicare video e contenuti riguardanti videogiochi e </a:t>
            </a:r>
            <a:r>
              <a:rPr lang="it-IT" sz="1600" dirty="0" err="1"/>
              <a:t>gameplay</a:t>
            </a:r>
            <a:r>
              <a:rPr lang="it-IT" sz="1600" dirty="0"/>
              <a:t>. Con il passare degli anni l’ho lasciato in disparte, fino a dimenticarmene. Un giorno, mentre tornavo da scuola a piedi, Ugo e Flavio, due ragazzi più grandi di me, si sono messi a fare dei commenti sul mio canale </a:t>
            </a:r>
            <a:r>
              <a:rPr lang="it-IT" sz="1600" dirty="0" err="1"/>
              <a:t>YouTube</a:t>
            </a:r>
            <a:r>
              <a:rPr lang="it-IT" sz="1600" dirty="0"/>
              <a:t> con lo scopo di prendermi in giro, deridendo il mio nickname e i titoli che avevo assegnato ai video. In quel momento non ho dato molta importanza all’accaduto. Purtroppo, però, lo scherno si è ripetuto anche nei giorni a seguire </a:t>
            </a:r>
            <a:r>
              <a:rPr lang="it-IT" sz="1600" dirty="0" smtClean="0"/>
              <a:t>finché </a:t>
            </a:r>
            <a:r>
              <a:rPr lang="it-IT" sz="1600" dirty="0"/>
              <a:t>non ho deciso di chiudere il canale per evitare che continuassero a prendermi in giro.</a:t>
            </a:r>
          </a:p>
          <a:p>
            <a:endParaRPr lang="it-IT" dirty="0"/>
          </a:p>
        </p:txBody>
      </p:sp>
      <p:pic>
        <p:nvPicPr>
          <p:cNvPr id="5" name="Picture 2" descr="Prendersi cura delle parole - L'Incont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343" y="4735229"/>
            <a:ext cx="4223657" cy="21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5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5800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KEYWORDS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55371" y="2116183"/>
            <a:ext cx="9744891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/>
              <a:t>                    </a:t>
            </a:r>
            <a:r>
              <a:rPr lang="it-IT" sz="3600" b="1" dirty="0" smtClean="0"/>
              <a:t>AMICI </a:t>
            </a:r>
            <a:r>
              <a:rPr lang="it-IT" sz="3200" b="1" dirty="0" smtClean="0"/>
              <a:t> </a:t>
            </a:r>
          </a:p>
          <a:p>
            <a:pPr marL="0" indent="0">
              <a:buNone/>
            </a:pPr>
            <a:r>
              <a:rPr lang="it-IT" sz="2800" b="1" dirty="0"/>
              <a:t>ADULTI DI RIFERIMENTO (GENITORI E PROFESSORI)</a:t>
            </a:r>
          </a:p>
          <a:p>
            <a:pPr marL="0" indent="0">
              <a:buNone/>
            </a:pPr>
            <a:r>
              <a:rPr lang="it-IT" sz="2800" b="1" dirty="0"/>
              <a:t> </a:t>
            </a:r>
            <a:r>
              <a:rPr lang="it-IT" sz="2800" b="1" dirty="0" smtClean="0"/>
              <a:t>                                  </a:t>
            </a:r>
            <a:r>
              <a:rPr lang="it-IT" sz="2800" dirty="0" smtClean="0"/>
              <a:t>COMPAGNO </a:t>
            </a:r>
            <a:r>
              <a:rPr lang="it-IT" sz="2800" dirty="0"/>
              <a:t>DI CLASSE </a:t>
            </a:r>
            <a:endParaRPr lang="it-IT" sz="2800" b="1" dirty="0" smtClean="0"/>
          </a:p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r>
              <a:rPr lang="it-IT" sz="3600" b="1" dirty="0" smtClean="0"/>
              <a:t>INDIFFERENZA       </a:t>
            </a:r>
            <a:r>
              <a:rPr lang="it-IT" dirty="0" smtClean="0"/>
              <a:t>UMILIAZIONE                </a:t>
            </a:r>
            <a:r>
              <a:rPr lang="it-IT" b="1" dirty="0" smtClean="0"/>
              <a:t>CONFRONTO</a:t>
            </a:r>
          </a:p>
          <a:p>
            <a:pPr marL="0" indent="0">
              <a:buNone/>
            </a:pPr>
            <a:r>
              <a:rPr lang="it-IT" dirty="0" smtClean="0"/>
              <a:t>                      PENTIMENTO        </a:t>
            </a:r>
            <a:r>
              <a:rPr lang="it-IT" sz="2400" b="1" dirty="0" smtClean="0"/>
              <a:t>OPPORTUNITA’        </a:t>
            </a:r>
            <a:r>
              <a:rPr lang="it-IT" dirty="0" smtClean="0"/>
              <a:t>UNIONE            </a:t>
            </a:r>
            <a:r>
              <a:rPr lang="it-IT" sz="2800" dirty="0" smtClean="0"/>
              <a:t>DIFESA</a:t>
            </a:r>
          </a:p>
          <a:p>
            <a:pPr marL="0" indent="0">
              <a:buNone/>
            </a:pPr>
            <a:r>
              <a:rPr lang="it-IT" dirty="0" smtClean="0"/>
              <a:t>SUICIDIO                SENSO DI COLPA       PAURA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6763987"/>
      </p:ext>
    </p:extLst>
  </p:cSld>
  <p:clrMapOvr>
    <a:masterClrMapping/>
  </p:clrMapOvr>
</p:sld>
</file>

<file path=ppt/theme/theme1.xml><?xml version="1.0" encoding="utf-8"?>
<a:theme xmlns:a="http://schemas.openxmlformats.org/drawingml/2006/main" name="1_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62</TotalTime>
  <Words>192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Franklin Gothic Book</vt:lpstr>
      <vt:lpstr>1_Crop</vt:lpstr>
      <vt:lpstr>Presentazione standard di PowerPoint</vt:lpstr>
      <vt:lpstr>Attività condotta:  Attività n.7 – Aggiungi un personaggio  Scheda n.1</vt:lpstr>
      <vt:lpstr>KEYWORDS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docenti</dc:creator>
  <cp:lastModifiedBy>docenti</cp:lastModifiedBy>
  <cp:revision>8</cp:revision>
  <dcterms:created xsi:type="dcterms:W3CDTF">2023-02-07T08:37:35Z</dcterms:created>
  <dcterms:modified xsi:type="dcterms:W3CDTF">2023-02-07T09:39:54Z</dcterms:modified>
</cp:coreProperties>
</file>